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5" r:id="rId2"/>
    <p:sldId id="260" r:id="rId3"/>
    <p:sldId id="266" r:id="rId4"/>
    <p:sldId id="257" r:id="rId5"/>
    <p:sldId id="258" r:id="rId6"/>
    <p:sldId id="261" r:id="rId7"/>
    <p:sldId id="262" r:id="rId8"/>
    <p:sldId id="267" r:id="rId9"/>
    <p:sldId id="263" r:id="rId10"/>
    <p:sldId id="25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twerkzon.n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Beroeps voorbereidende periode</a:t>
            </a:r>
            <a:endParaRPr lang="nl-NL" dirty="0"/>
          </a:p>
        </p:txBody>
      </p:sp>
      <p:pic>
        <p:nvPicPr>
          <p:cNvPr id="6146" name="Picture 2" descr="Afbeeldingsresultaat voor bpv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350" y="2458573"/>
            <a:ext cx="7406639" cy="4166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46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Nog vragen?</a:t>
            </a:r>
            <a:endParaRPr lang="nl-NL" dirty="0"/>
          </a:p>
        </p:txBody>
      </p:sp>
      <p:pic>
        <p:nvPicPr>
          <p:cNvPr id="4" name="Picture 2" descr="Afbeeldingsresultaat voor bpv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463" y="1798392"/>
            <a:ext cx="4616087" cy="365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558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BPV = beroeps voorbereidende periode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Je loopt Stage  </a:t>
            </a:r>
            <a:r>
              <a:rPr lang="nl-NL" dirty="0" smtClean="0"/>
              <a:t>in de regio</a:t>
            </a:r>
          </a:p>
          <a:p>
            <a:r>
              <a:rPr lang="nl-NL" dirty="0" smtClean="0"/>
              <a:t>Netwerkzon: </a:t>
            </a:r>
            <a:r>
              <a:rPr lang="nl-NL" dirty="0" smtClean="0">
                <a:hlinkClick r:id="rId2"/>
              </a:rPr>
              <a:t>www.netwerkzon.nl</a:t>
            </a:r>
            <a:endParaRPr lang="nl-NL" dirty="0" smtClean="0"/>
          </a:p>
          <a:p>
            <a:r>
              <a:rPr lang="nl-NL" dirty="0" smtClean="0"/>
              <a:t>Wiki: BPV</a:t>
            </a:r>
            <a:endParaRPr lang="nl-NL" dirty="0" smtClean="0"/>
          </a:p>
          <a:p>
            <a:r>
              <a:rPr lang="nl-NL" dirty="0" smtClean="0"/>
              <a:t>Aandachtspunten in toewijzing van stageplekken</a:t>
            </a:r>
          </a:p>
          <a:p>
            <a:r>
              <a:rPr lang="nl-NL" dirty="0" smtClean="0"/>
              <a:t>Rol van de BPV coördinator: Rina Niemeijer</a:t>
            </a:r>
          </a:p>
          <a:p>
            <a:r>
              <a:rPr lang="nl-NL" dirty="0" smtClean="0"/>
              <a:t>Branches: VVT, GGZ, GHZ, ZH</a:t>
            </a:r>
          </a:p>
          <a:p>
            <a:r>
              <a:rPr lang="nl-NL" dirty="0" smtClean="0"/>
              <a:t>Internationalisering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603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Relatie campus en het </a:t>
            </a:r>
            <a:r>
              <a:rPr lang="nl-NL" smtClean="0"/>
              <a:t>werkveld(BPV)</a:t>
            </a:r>
            <a:r>
              <a:rPr lang="nl-NL"/>
              <a:t/>
            </a:r>
            <a:br>
              <a:rPr lang="nl-NL"/>
            </a:b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werkveld: regio: oosterlengte, meander, buurtzorg, alle branches</a:t>
            </a:r>
          </a:p>
          <a:p>
            <a:pPr marL="0" indent="0">
              <a:buNone/>
            </a:pPr>
            <a:r>
              <a:rPr lang="nl-NL" dirty="0" smtClean="0"/>
              <a:t>5 werkveldavonden per jaar en openhuizen in het </a:t>
            </a:r>
            <a:r>
              <a:rPr lang="nl-NL" dirty="0" smtClean="0"/>
              <a:t>werkveld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1</a:t>
            </a:r>
            <a:r>
              <a:rPr lang="nl-NL" baseline="30000" dirty="0" smtClean="0"/>
              <a:t>e</a:t>
            </a:r>
            <a:r>
              <a:rPr lang="nl-NL" dirty="0" smtClean="0"/>
              <a:t> jaar: alleen oosterlengte in de VVT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Doel: om samen tot afstemming te komen voor een optimale stage voor de student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009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34194" y="1371601"/>
            <a:ext cx="5107577" cy="51655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Stage verdeling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456574" y="3059424"/>
            <a:ext cx="10363826" cy="3424107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Bpv = Beroeps voorbereidende Periode (stage)</a:t>
            </a:r>
          </a:p>
          <a:p>
            <a:pPr marL="0" indent="0">
              <a:buNone/>
            </a:pPr>
            <a:r>
              <a:rPr lang="nl-NL" dirty="0" err="1" smtClean="0"/>
              <a:t>BPv</a:t>
            </a:r>
            <a:r>
              <a:rPr lang="nl-NL" dirty="0" smtClean="0"/>
              <a:t> klapper: 10 euro</a:t>
            </a:r>
          </a:p>
          <a:p>
            <a:pPr marL="0" indent="0">
              <a:buNone/>
            </a:pPr>
            <a:r>
              <a:rPr lang="nl-NL" dirty="0" smtClean="0"/>
              <a:t>BPV 1</a:t>
            </a:r>
            <a:r>
              <a:rPr lang="nl-NL" baseline="30000" dirty="0" smtClean="0"/>
              <a:t>e</a:t>
            </a:r>
            <a:r>
              <a:rPr lang="nl-NL" dirty="0" smtClean="0"/>
              <a:t> leerjaar:  10 weken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2</a:t>
            </a:r>
            <a:r>
              <a:rPr lang="nl-NL" baseline="30000" dirty="0" smtClean="0"/>
              <a:t>e</a:t>
            </a:r>
            <a:r>
              <a:rPr lang="nl-NL" dirty="0" smtClean="0"/>
              <a:t> leerjaar  </a:t>
            </a:r>
            <a:r>
              <a:rPr lang="nl-NL" dirty="0"/>
              <a:t> </a:t>
            </a:r>
            <a:r>
              <a:rPr lang="nl-NL" dirty="0" smtClean="0"/>
              <a:t>10 weken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3</a:t>
            </a:r>
            <a:r>
              <a:rPr lang="nl-NL" baseline="30000" dirty="0" smtClean="0"/>
              <a:t>e</a:t>
            </a:r>
            <a:r>
              <a:rPr lang="nl-NL" dirty="0" smtClean="0"/>
              <a:t> leerjaar   20 weken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4</a:t>
            </a:r>
            <a:r>
              <a:rPr lang="nl-NL" baseline="30000" dirty="0" smtClean="0"/>
              <a:t>e</a:t>
            </a:r>
            <a:r>
              <a:rPr lang="nl-NL" dirty="0" smtClean="0"/>
              <a:t> leerjaar   20 weken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3074" name="Picture 2" descr="Afbeeldingsresultaat voor bp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796" y="3434741"/>
            <a:ext cx="5507392" cy="187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420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r>
              <a:rPr lang="nl-NL" baseline="30000" dirty="0" smtClean="0"/>
              <a:t>e</a:t>
            </a:r>
            <a:r>
              <a:rPr lang="nl-NL" dirty="0" smtClean="0"/>
              <a:t> leerjaar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914401" y="1920240"/>
            <a:ext cx="10363825" cy="2564673"/>
          </a:xfrm>
        </p:spPr>
        <p:txBody>
          <a:bodyPr>
            <a:noAutofit/>
          </a:bodyPr>
          <a:lstStyle/>
          <a:p>
            <a:r>
              <a:rPr lang="nl-NL" dirty="0" smtClean="0"/>
              <a:t>Voorbereiding op school in lp 3  </a:t>
            </a:r>
            <a:r>
              <a:rPr lang="nl-NL" dirty="0" smtClean="0"/>
              <a:t>door SLB er                                                        </a:t>
            </a:r>
            <a:endParaRPr lang="nl-NL" dirty="0" smtClean="0"/>
          </a:p>
          <a:p>
            <a:r>
              <a:rPr lang="nl-NL" dirty="0" smtClean="0"/>
              <a:t>10 weken stage, full time                                                        </a:t>
            </a:r>
          </a:p>
          <a:p>
            <a:r>
              <a:rPr lang="nl-NL" dirty="0" smtClean="0"/>
              <a:t>Geen nachtdiensten</a:t>
            </a:r>
          </a:p>
          <a:p>
            <a:r>
              <a:rPr lang="nl-NL" dirty="0" smtClean="0"/>
              <a:t>Waar: in de VVT Oosterlengte</a:t>
            </a:r>
          </a:p>
          <a:p>
            <a:r>
              <a:rPr lang="nl-NL" dirty="0" smtClean="0"/>
              <a:t>Stage opdrachten en examens(gedragsbeoordelingen)</a:t>
            </a:r>
          </a:p>
          <a:p>
            <a:r>
              <a:rPr lang="nl-NL" dirty="0" smtClean="0"/>
              <a:t>Rol en bezoek van de Bpv docent</a:t>
            </a:r>
          </a:p>
          <a:p>
            <a:r>
              <a:rPr lang="nl-NL" dirty="0" smtClean="0"/>
              <a:t>TKD: terugkommoment</a:t>
            </a:r>
            <a:endParaRPr lang="nl-NL" dirty="0"/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4549" y="756757"/>
            <a:ext cx="3128851" cy="208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31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r>
              <a:rPr lang="nl-NL" baseline="30000" dirty="0" smtClean="0"/>
              <a:t>e</a:t>
            </a:r>
            <a:r>
              <a:rPr lang="nl-NL" dirty="0" smtClean="0"/>
              <a:t> leerjaar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10 weken </a:t>
            </a:r>
          </a:p>
          <a:p>
            <a:r>
              <a:rPr lang="nl-NL" dirty="0" smtClean="0"/>
              <a:t>Late diensten en weekenddiensten: hoort bij het beroep</a:t>
            </a:r>
          </a:p>
          <a:p>
            <a:r>
              <a:rPr lang="nl-NL" dirty="0" smtClean="0"/>
              <a:t>Stage opdrachten en examens</a:t>
            </a:r>
          </a:p>
          <a:p>
            <a:r>
              <a:rPr lang="nl-NL" dirty="0" smtClean="0"/>
              <a:t>Rol en bezoek BPV docent (meer ogen principe)</a:t>
            </a:r>
          </a:p>
          <a:p>
            <a:r>
              <a:rPr lang="nl-NL" dirty="0" smtClean="0"/>
              <a:t>TKD = Terug kom dagen, om de 3 weken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2087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r>
              <a:rPr lang="nl-NL" baseline="30000" dirty="0" smtClean="0"/>
              <a:t>e</a:t>
            </a:r>
            <a:r>
              <a:rPr lang="nl-NL" dirty="0" smtClean="0"/>
              <a:t> en 4</a:t>
            </a:r>
            <a:r>
              <a:rPr lang="nl-NL" baseline="30000" dirty="0" smtClean="0"/>
              <a:t>e</a:t>
            </a:r>
            <a:r>
              <a:rPr lang="nl-NL" dirty="0" smtClean="0"/>
              <a:t> leerjaar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20 weken</a:t>
            </a:r>
          </a:p>
          <a:p>
            <a:r>
              <a:rPr lang="nl-NL" dirty="0" smtClean="0"/>
              <a:t>Verwachtingspatronen(Beroepshouding)</a:t>
            </a:r>
          </a:p>
          <a:p>
            <a:r>
              <a:rPr lang="nl-NL" dirty="0" smtClean="0"/>
              <a:t>Stage in GGZ, GHZ, VVT, </a:t>
            </a:r>
            <a:r>
              <a:rPr lang="nl-NL" dirty="0" smtClean="0"/>
              <a:t>ZH: loting</a:t>
            </a:r>
          </a:p>
          <a:p>
            <a:endParaRPr lang="nl-NL" dirty="0" smtClean="0"/>
          </a:p>
        </p:txBody>
      </p:sp>
      <p:pic>
        <p:nvPicPr>
          <p:cNvPr id="5" name="Picture 2" descr="Afbeeldingsresultaat voor bpv st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947" y="2554759"/>
            <a:ext cx="3876075" cy="3048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2152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r>
              <a:rPr lang="nl-NL" baseline="30000" dirty="0" smtClean="0"/>
              <a:t>e</a:t>
            </a:r>
            <a:r>
              <a:rPr lang="nl-NL" dirty="0" smtClean="0"/>
              <a:t> en 4</a:t>
            </a:r>
            <a:r>
              <a:rPr lang="nl-NL" baseline="30000" dirty="0" smtClean="0"/>
              <a:t>e</a:t>
            </a:r>
            <a:r>
              <a:rPr lang="nl-NL" dirty="0" smtClean="0"/>
              <a:t> leerjaar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2106705" y="3249723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Sollicitatieprocedure  </a:t>
            </a:r>
          </a:p>
          <a:p>
            <a:r>
              <a:rPr lang="nl-NL" sz="2800" dirty="0" smtClean="0"/>
              <a:t>                                                                                               </a:t>
            </a:r>
            <a:endParaRPr lang="nl-NL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Rol </a:t>
            </a:r>
            <a:r>
              <a:rPr lang="nl-NL" sz="2800" dirty="0" smtClean="0"/>
              <a:t>internationalisering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ROL Bpv docent/TKD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779262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Internationalisering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Filmpje: voorlichtingsfilm stage lopen in Duitsland</a:t>
            </a:r>
          </a:p>
          <a:p>
            <a:r>
              <a:rPr lang="nl-NL" dirty="0" smtClean="0"/>
              <a:t>stage lopen in het buitenland</a:t>
            </a:r>
          </a:p>
          <a:p>
            <a:r>
              <a:rPr lang="nl-NL" dirty="0" smtClean="0"/>
              <a:t>Tanzania, curaçao, Spanje,</a:t>
            </a:r>
          </a:p>
          <a:p>
            <a:r>
              <a:rPr lang="nl-NL" dirty="0" smtClean="0"/>
              <a:t>Hoe werkt dit: wonen en leven in het buitenland</a:t>
            </a:r>
          </a:p>
          <a:p>
            <a:r>
              <a:rPr lang="nl-NL" dirty="0" smtClean="0"/>
              <a:t>Erasmus beurs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5907178"/>
      </p:ext>
    </p:extLst>
  </p:cSld>
  <p:clrMapOvr>
    <a:masterClrMapping/>
  </p:clrMapOvr>
</p:sld>
</file>

<file path=ppt/theme/theme1.xml><?xml version="1.0" encoding="utf-8"?>
<a:theme xmlns:a="http://schemas.openxmlformats.org/drawingml/2006/main" name="Druppel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TM04033925[[fn=Druppel]]</Template>
  <TotalTime>57</TotalTime>
  <Words>270</Words>
  <Application>Microsoft Office PowerPoint</Application>
  <PresentationFormat>Breedbeeld</PresentationFormat>
  <Paragraphs>54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Tw Cen MT</vt:lpstr>
      <vt:lpstr>Druppel</vt:lpstr>
      <vt:lpstr>Beroeps voorbereidende periode</vt:lpstr>
      <vt:lpstr>BPV = beroeps voorbereidende periode</vt:lpstr>
      <vt:lpstr>Relatie campus en het werkveld(BPV) </vt:lpstr>
      <vt:lpstr>Stage verdeling</vt:lpstr>
      <vt:lpstr>1e leerjaar </vt:lpstr>
      <vt:lpstr>2e leerjaar</vt:lpstr>
      <vt:lpstr>3e en 4e leerjaar</vt:lpstr>
      <vt:lpstr>3e en 4e leerjaar</vt:lpstr>
      <vt:lpstr>Internationalisering</vt:lpstr>
      <vt:lpstr>Nog vragen?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Bpv</dc:title>
  <dc:creator>Rina Niemeijer</dc:creator>
  <cp:lastModifiedBy>Rina Niemeijer</cp:lastModifiedBy>
  <cp:revision>10</cp:revision>
  <dcterms:created xsi:type="dcterms:W3CDTF">2017-12-19T09:16:03Z</dcterms:created>
  <dcterms:modified xsi:type="dcterms:W3CDTF">2018-01-22T12:51:59Z</dcterms:modified>
</cp:coreProperties>
</file>